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2" r:id="rId2"/>
    <p:sldId id="273" r:id="rId3"/>
    <p:sldId id="274" r:id="rId4"/>
    <p:sldId id="261" r:id="rId5"/>
    <p:sldId id="264" r:id="rId6"/>
    <p:sldId id="266" r:id="rId7"/>
    <p:sldId id="267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C79E8B-20D3-4CAB-A7EC-D5441A397C7F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64210-9249-4507-8376-BFC0BC1FD7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3581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64210-9249-4507-8376-BFC0BC1FD7B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6942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BB4F-19E0-44D5-A555-0D9874341EF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F15A9-EB5B-40A1-843E-CC64E02C1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BB4F-19E0-44D5-A555-0D9874341EF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F15A9-EB5B-40A1-843E-CC64E02C1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BB4F-19E0-44D5-A555-0D9874341EF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F15A9-EB5B-40A1-843E-CC64E02C1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BB4F-19E0-44D5-A555-0D9874341EF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F15A9-EB5B-40A1-843E-CC64E02C1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BB4F-19E0-44D5-A555-0D9874341EF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F15A9-EB5B-40A1-843E-CC64E02C1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BB4F-19E0-44D5-A555-0D9874341EF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F15A9-EB5B-40A1-843E-CC64E02C1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BB4F-19E0-44D5-A555-0D9874341EF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F15A9-EB5B-40A1-843E-CC64E02C1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BB4F-19E0-44D5-A555-0D9874341EF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F15A9-EB5B-40A1-843E-CC64E02C1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BB4F-19E0-44D5-A555-0D9874341EF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F15A9-EB5B-40A1-843E-CC64E02C1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BB4F-19E0-44D5-A555-0D9874341EF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F15A9-EB5B-40A1-843E-CC64E02C1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BB4F-19E0-44D5-A555-0D9874341EF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F15A9-EB5B-40A1-843E-CC64E02C1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9BB4F-19E0-44D5-A555-0D9874341EF2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F15A9-EB5B-40A1-843E-CC64E02C1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ronstadt.ru/pics/popov_6.jpg" TargetMode="External"/><Relationship Id="rId3" Type="http://schemas.openxmlformats.org/officeDocument/2006/relationships/hyperlink" Target="http://www.connect.ru/images/upload/4292_sever.jpg-&#1092;&#1086;&#1090;&#1086;" TargetMode="External"/><Relationship Id="rId7" Type="http://schemas.openxmlformats.org/officeDocument/2006/relationships/hyperlink" Target="http://upload.wikimedia.org/wikipedia/commons/thumb/4/43/C-band_Radar-dish_Antenna.jpg/398px-C-band_Radar-dish_Antenna.jpg" TargetMode="External"/><Relationship Id="rId2" Type="http://schemas.openxmlformats.org/officeDocument/2006/relationships/hyperlink" Target="http://ru.wikipedia.org/wiki/%D0%A4%D0%B0%D0%B9%D0%BB:Popov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extfighter.org/text5/46_peredachi_voynyi_goda_5.php" TargetMode="External"/><Relationship Id="rId5" Type="http://schemas.openxmlformats.org/officeDocument/2006/relationships/hyperlink" Target="http://ussrvopros.ru/images/Istoria_SSSR/VOV/rol-radiosvyazi-VOV2.jpg" TargetMode="External"/><Relationship Id="rId4" Type="http://schemas.openxmlformats.org/officeDocument/2006/relationships/hyperlink" Target="http://www.radioprofessional.info/images/reb_4.jpg" TargetMode="External"/><Relationship Id="rId9" Type="http://schemas.openxmlformats.org/officeDocument/2006/relationships/hyperlink" Target="http://www.viol.uz/sites/default/files/Herz_test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83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63" cy="607220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42976" y="5934670"/>
            <a:ext cx="69294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Плоский конденсатор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http://uchteh.ru/assets/images/mid_school/fizika/condesator%20premennoi%20emcost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://uchteh.ru/assets/images/mid_school/fizika/condesator%20premennoi%20emcost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://en.edu.ru/shared/files/old/1404_konden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 descr="C:\Users\Admin\Desktop\1404_konde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Русский ученый А. С. Попов в 1888 г. предсказал возможность передачи сигналов при помощи электромагнитных волн на далекие расстояния. Практическое решение этой проблемы он осуществил в 1896 г., передан впервые в мире на расстояние 250 м беспроволочную радиограмму из двух слов — Генрих Герц.</a:t>
            </a:r>
            <a:endParaRPr lang="ru-RU" sz="2800" dirty="0">
              <a:ea typeface="Calibri"/>
              <a:cs typeface="Times New Roman"/>
            </a:endParaRPr>
          </a:p>
          <a:p>
            <a:pPr indent="449580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В эти же годы Т. Маркони, развивая идею радиосвязи, занялся вопросами изготовления радиоаппаратуры. В 1897 г., опередив скромного А. С. Попова, он получил патент на возможность передачи речи при помощи электромагнитных волн.</a:t>
            </a:r>
            <a:endParaRPr lang="ru-RU" sz="2800" dirty="0"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708544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А.С. Попов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466px-Popo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1000108"/>
            <a:ext cx="3137595" cy="4572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235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1162050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Радиосвязь в годы Великой Отечественной войны  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7944" y="2132856"/>
            <a:ext cx="4896544" cy="3993307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 первых дней Великой Отечественной войны радиосвязь стала важнейшим средством оперативного управления войсками и информирования населения огромной страны. «От Советского Информбюро» — эти слова, начиная с 24 июня 1941 г. и до конца войны, открывали сводки сообщений с фронта, которые тысячи людей ежедневно с волнением слушали.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32856"/>
            <a:ext cx="396044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9396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03232" cy="707678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Модернизация радиостанций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124744"/>
            <a:ext cx="4690864" cy="5544616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/>
            <a:r>
              <a:rPr lang="ru-RU" sz="1900" dirty="0">
                <a:solidFill>
                  <a:srgbClr val="000000"/>
                </a:solidFill>
                <a:latin typeface="Times New Roman"/>
                <a:ea typeface="Times New Roman"/>
              </a:rPr>
              <a:t>Во время войны крупнейшие отечественные радиозаводы и научно-исследовательские институты сумели усовершенствовать и модернизировать радиостанции, находящиеся на вооружении войск, и создать новые, более эффективные средства связи. В частности, были изготовлены переносные ультракоротковолновые радиостанции, предназначавшиеся для стрелковых и артиллерийских частей, радиостанция РБМ-5 повышенной мощности, экономичная и надежная, которая использовалась и как личная радиостанция командующих армиями, корпусов и дивизий, несколько типов специальных танковых радиостанций, радиостанций воздушно-десантных войск, разнообразные конструкции радиоприемников. </a:t>
            </a:r>
            <a:endParaRPr lang="ru-RU" sz="1900" dirty="0"/>
          </a:p>
        </p:txBody>
      </p:sp>
      <p:pic>
        <p:nvPicPr>
          <p:cNvPr id="5" name="Объект 4" descr="В ходе Великой Отечественной войны радиосвязь непрерывно совершенствовалась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933056"/>
            <a:ext cx="3810000" cy="2720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4350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7678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Радиопомехи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Весьма успешно радиопомехами нарушалось управление немецкими соединениями и объединениями в январе-апреле 1945 г. во время Восточно-Прусской операции, в которой активное участие принимали 131-й и 226-й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радио дивизионы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спецназначения. Им удалось помешать врагу поддерживать устойчивую радиосвязь, хотя он располагал 175 радиостанциями в 30 радиосетях и на 300 радиочастотах. Всего в Кенигсбергской группировке противника был сорван прием около 1200, а в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Земландской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- 1000 радиограмм.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700808"/>
            <a:ext cx="3008313" cy="442535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3312368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294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1162050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Важная роль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28800"/>
            <a:ext cx="8147248" cy="4497363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pPr>
              <a:spcAft>
                <a:spcPts val="0"/>
              </a:spcAft>
            </a:pPr>
            <a:r>
              <a:rPr lang="ru-RU" sz="2600" dirty="0">
                <a:latin typeface="Times New Roman" pitchFamily="18" charset="0"/>
                <a:ea typeface="Times New Roman"/>
                <a:cs typeface="Times New Roman" pitchFamily="18" charset="0"/>
              </a:rPr>
              <a:t>Исключительно важную роль сыграла радиосвязь при организации взаимодействия между фронтами, армиями и </a:t>
            </a:r>
            <a:r>
              <a:rPr lang="ru-RU" sz="2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объединениями различных </a:t>
            </a:r>
            <a:r>
              <a:rPr lang="ru-RU" sz="2600" dirty="0">
                <a:latin typeface="Times New Roman" pitchFamily="18" charset="0"/>
                <a:ea typeface="Times New Roman"/>
                <a:cs typeface="Times New Roman" pitchFamily="18" charset="0"/>
              </a:rPr>
              <a:t>видов Советских Вооруженных Сил при выполнении ими общих задач. В этом отношении интересна организация радиосвязи Юго-Западного, Донского и Сталинградского фронтов в </a:t>
            </a:r>
            <a:r>
              <a:rPr lang="ru-RU" sz="2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Сталинградской наступательной </a:t>
            </a:r>
            <a:r>
              <a:rPr lang="ru-RU" sz="2600" dirty="0">
                <a:latin typeface="Times New Roman" pitchFamily="18" charset="0"/>
                <a:ea typeface="Times New Roman"/>
                <a:cs typeface="Times New Roman" pitchFamily="18" charset="0"/>
              </a:rPr>
              <a:t>операции; Центрального, Степного и </a:t>
            </a:r>
            <a:r>
              <a:rPr lang="ru-RU" sz="2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Воронежского фронтов</a:t>
            </a:r>
            <a:r>
              <a:rPr lang="ru-RU" sz="2600" dirty="0">
                <a:latin typeface="Times New Roman" pitchFamily="18" charset="0"/>
                <a:ea typeface="Times New Roman"/>
                <a:cs typeface="Times New Roman" pitchFamily="18" charset="0"/>
              </a:rPr>
              <a:t>, в битве под Курском; 1-го Прибалтийского и трех Белорусских фронтов в Белорусской стратегической операции; 1-го, 2-го Белорусских и 1-го Украинского фронтов в Берлинской операции и др.</a:t>
            </a:r>
            <a:endParaRPr lang="ru-RU" sz="26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flipV="1">
            <a:off x="457200" y="6126162"/>
            <a:ext cx="3008313" cy="11114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5226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47248" cy="779686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на последок…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3568" y="1700808"/>
            <a:ext cx="3008313" cy="3816425"/>
          </a:xfrm>
          <a:solidFill>
            <a:schemeClr val="bg2"/>
          </a:solidFill>
        </p:spPr>
        <p:txBody>
          <a:bodyPr>
            <a:normAutofit/>
          </a:bodyPr>
          <a:lstStyle/>
          <a:p>
            <a:endParaRPr lang="ru-RU" sz="2400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Великая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Отечественная война во многом определила развитие радиоэлектронного вооружения нашей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армии.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 descr="Великая Отечественная война: роль радиосвязи в красной армии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5924" y="1226026"/>
            <a:ext cx="4306515" cy="4723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080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Источники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http://ru.wikipedia.org/wiki/%D0%A4%D0%B0%D0%B9%D0%BB:Popov.jpg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портрет Попова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http://www.connect.ru/images/upload/4292_sever.jpg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-фото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переносимой радиостанции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http://www.radioprofessional.info/images/reb_4.jpg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-фото с самолетами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http://www.radioprofessional.info/images/reb_4.jpg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текст 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http://ussrvopros.ru/images/Istoria_SSSR/VOV/rol-radiosvyazi-VOV2.jpg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фото радио и военных радистов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http://ussrvopros.ru/images/Istoria_SSSR/VOV/rol-radiosvyazi-VOV2.jpg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текст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http://www.textfighter.org/text5/46_peredachi_voynyi_goda_5.php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текст 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http://www.connect.ru/images/upload/4292_sever.jpg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-фото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текст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http://upload.wikimedia.org/wikipedia/commons/thumb/4/43/C-band_Radar-dish_Antenna.jpg/398px-C-band_Radar-dish_Antenna.jpg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 текст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http://www.kronstadt.ru/pics/popov_6.jpg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фото первого приемника Попова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http://www.viol.uz/sites/default/files/Herz_test.gif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фото приемника Герца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66633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413</Words>
  <Application>Microsoft Office PowerPoint</Application>
  <PresentationFormat>Экран (4:3)</PresentationFormat>
  <Paragraphs>48</Paragraphs>
  <Slides>10</Slides>
  <Notes>1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Радиосвязь в годы Великой Отечественной войны   </vt:lpstr>
      <vt:lpstr>Модернизация радиостанций</vt:lpstr>
      <vt:lpstr>Радиопомехи</vt:lpstr>
      <vt:lpstr>Важная роль</vt:lpstr>
      <vt:lpstr>И на последок…</vt:lpstr>
      <vt:lpstr>Источники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Электромагнитные волны.</dc:title>
  <dc:creator>user</dc:creator>
  <cp:lastModifiedBy>Admin</cp:lastModifiedBy>
  <cp:revision>44</cp:revision>
  <dcterms:created xsi:type="dcterms:W3CDTF">2013-11-23T18:33:04Z</dcterms:created>
  <dcterms:modified xsi:type="dcterms:W3CDTF">2016-09-29T14:43:34Z</dcterms:modified>
</cp:coreProperties>
</file>